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1" r:id="rId2"/>
  </p:sldMasterIdLst>
  <p:notesMasterIdLst>
    <p:notesMasterId r:id="rId34"/>
  </p:notesMasterIdLst>
  <p:sldIdLst>
    <p:sldId id="340" r:id="rId3"/>
    <p:sldId id="359" r:id="rId4"/>
    <p:sldId id="360" r:id="rId5"/>
    <p:sldId id="361" r:id="rId6"/>
    <p:sldId id="358" r:id="rId7"/>
    <p:sldId id="341" r:id="rId8"/>
    <p:sldId id="342" r:id="rId9"/>
    <p:sldId id="372" r:id="rId10"/>
    <p:sldId id="304" r:id="rId11"/>
    <p:sldId id="348" r:id="rId12"/>
    <p:sldId id="346" r:id="rId13"/>
    <p:sldId id="347" r:id="rId14"/>
    <p:sldId id="350" r:id="rId15"/>
    <p:sldId id="351" r:id="rId16"/>
    <p:sldId id="352" r:id="rId17"/>
    <p:sldId id="370" r:id="rId18"/>
    <p:sldId id="353" r:id="rId19"/>
    <p:sldId id="354" r:id="rId20"/>
    <p:sldId id="355" r:id="rId21"/>
    <p:sldId id="356" r:id="rId22"/>
    <p:sldId id="357" r:id="rId23"/>
    <p:sldId id="363" r:id="rId24"/>
    <p:sldId id="367" r:id="rId25"/>
    <p:sldId id="345" r:id="rId26"/>
    <p:sldId id="366" r:id="rId27"/>
    <p:sldId id="364" r:id="rId28"/>
    <p:sldId id="349" r:id="rId29"/>
    <p:sldId id="344" r:id="rId30"/>
    <p:sldId id="371" r:id="rId31"/>
    <p:sldId id="362" r:id="rId32"/>
    <p:sldId id="365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30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6F45C-19A7-4C6F-AC5B-299FB4A2265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CA75D-36E5-456E-825B-714DBDD9C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521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4689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04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0289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712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50478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6860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894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337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210470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586979"/>
      </p:ext>
    </p:extLst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217262"/>
      </p:ext>
    </p:extLst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5345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428493"/>
      </p:ext>
    </p:extLst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620260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11.11.2025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615486"/>
      </p:ext>
    </p:extLst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695430"/>
      </p:ext>
    </p:extLst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859180"/>
      </p:ext>
    </p:extLst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293116"/>
      </p:ext>
    </p:extLst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217915"/>
      </p:ext>
    </p:extLst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11/11/2025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643316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64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87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94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583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88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444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3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5F424-7EB5-47A8-964A-4B8FDAA37457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6AC1501-A921-4AF0-99A5-932E2338C4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89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4D4D4D"/>
                </a:solidFill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>
              <a:solidFill>
                <a:srgbClr val="4D4D4D"/>
              </a:solidFill>
            </a:endParaRPr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>
                <a:solidFill>
                  <a:srgbClr val="507800"/>
                </a:solidFill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xmlns="" val="206723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32" y="195896"/>
            <a:ext cx="11991109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945" y="0"/>
            <a:ext cx="8129955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" y="-110836"/>
            <a:ext cx="112221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технические кружки-морская робототехника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980" y="227272"/>
            <a:ext cx="2117442" cy="15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3132" y="227271"/>
            <a:ext cx="1627983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6770" y="467328"/>
            <a:ext cx="2174667" cy="1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97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" y="113212"/>
            <a:ext cx="11347857" cy="165462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«Полоса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разведчика казачьего военно-патриотического клуба (КВПК) « Пластун» среди военно-патриотических клубов, март 2024г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.-</a:t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место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3566" y="1634039"/>
            <a:ext cx="7402286" cy="522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4454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11" y="156754"/>
            <a:ext cx="11086601" cy="1166949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юнармейского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«Патриот» им. Александра Васильевича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Суворова в мероприятиях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«Парад Победы» и «Вахта Памяти»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084" y="1436914"/>
            <a:ext cx="3808259" cy="2865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-2158" b="-1"/>
          <a:stretch/>
        </p:blipFill>
        <p:spPr>
          <a:xfrm>
            <a:off x="7805004" y="1497876"/>
            <a:ext cx="4242158" cy="2987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9721" y="1728651"/>
            <a:ext cx="3859033" cy="5129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05691" y="4650378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986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09120" cy="129757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«Полоса разведчика КВПК «Пластун» среди военно-патриотических клубов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и Республики Марий Эл, июнь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2024года-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255" y="1497873"/>
            <a:ext cx="3869328" cy="5159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0204" y="2255518"/>
            <a:ext cx="3372938" cy="4497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1051" y="1835332"/>
            <a:ext cx="3660322" cy="488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665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424" y="121920"/>
            <a:ext cx="11278188" cy="1140823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</a:pP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Спартакиада  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военно-прикладным видам спорта среди юношей, подлежащих на военную службу, посвящённой Дню призывника </a:t>
            </a: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Осень-2024» среди общеобразовательных организаций </a:t>
            </a:r>
            <a:r>
              <a:rPr lang="ru-RU" sz="2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муниципального района Республики Татарстан, октябрь </a:t>
            </a: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2024года-</a:t>
            </a:r>
            <a:r>
              <a:rPr lang="en-US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6" t="12063" r="515" b="13397"/>
          <a:stretch/>
        </p:blipFill>
        <p:spPr>
          <a:xfrm>
            <a:off x="1071154" y="1746068"/>
            <a:ext cx="9004664" cy="511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8998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11" y="0"/>
            <a:ext cx="11391401" cy="1905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«Полоса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морпеха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казачьего военно-патриотического клуба (КВПК) « Пластун» среди военно-патриотических клубов, декабрь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2024года -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5" t="35427" r="4657" b="-1"/>
          <a:stretch/>
        </p:blipFill>
        <p:spPr>
          <a:xfrm>
            <a:off x="724373" y="1767840"/>
            <a:ext cx="9281776" cy="497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247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043953" cy="1905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Спортивно-массовая работа </a:t>
            </a:r>
            <a:b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«Фестиваль ГТО»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822" y="1690688"/>
            <a:ext cx="5801784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1760" y="2560320"/>
            <a:ext cx="5730240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6226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269966"/>
            <a:ext cx="11069182" cy="78377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республиканской акции «Марафон добрых дел»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31" r="1143"/>
          <a:stretch/>
        </p:blipFill>
        <p:spPr>
          <a:xfrm>
            <a:off x="0" y="888274"/>
            <a:ext cx="4971373" cy="30915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104" y="4153988"/>
            <a:ext cx="3454400" cy="2590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317" r="1143"/>
          <a:stretch/>
        </p:blipFill>
        <p:spPr>
          <a:xfrm>
            <a:off x="7297783" y="757646"/>
            <a:ext cx="4528458" cy="2462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24" t="14730" r="7832" b="3819"/>
          <a:stretch/>
        </p:blipFill>
        <p:spPr>
          <a:xfrm>
            <a:off x="5016137" y="3276352"/>
            <a:ext cx="4807131" cy="373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3463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89" y="113211"/>
            <a:ext cx="11313023" cy="1791789"/>
          </a:xfrm>
        </p:spPr>
        <p:txBody>
          <a:bodyPr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«100 шагов к здоровью»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к Всемирному Дню здоровья»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11085"/>
            <a:ext cx="3887532" cy="291564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7851" y="3673632"/>
            <a:ext cx="4103915" cy="30779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377" y="2568325"/>
            <a:ext cx="4407474" cy="33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9070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291" y="348343"/>
            <a:ext cx="9989321" cy="155665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 муниципального этапа «Школьной Волейбольной Лиги -2024»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9627" y="2236220"/>
            <a:ext cx="6162373" cy="46217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29" t="1301"/>
          <a:stretch/>
        </p:blipFill>
        <p:spPr>
          <a:xfrm>
            <a:off x="278674" y="1480457"/>
            <a:ext cx="5700028" cy="453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6476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30629" y="121920"/>
            <a:ext cx="12200709" cy="1783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 Всероссийской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Лиги Гольфа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Москва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755957"/>
            <a:ext cx="5823510" cy="503928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2810" y="1681979"/>
            <a:ext cx="3779461" cy="503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016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66" y="217714"/>
            <a:ext cx="11234645" cy="71410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учебные кабинеты и спортзал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48" y="929913"/>
            <a:ext cx="5476603" cy="2867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4743" y="833301"/>
            <a:ext cx="5677989" cy="29574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5716" y="3823853"/>
            <a:ext cx="5686696" cy="303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835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2880"/>
            <a:ext cx="11504612" cy="17221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баскетбольная Лига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«КЕС-БАСКЕТ»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10" r="1435" b="6939"/>
          <a:stretch/>
        </p:blipFill>
        <p:spPr>
          <a:xfrm>
            <a:off x="304800" y="1537557"/>
            <a:ext cx="6852828" cy="49677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7358" y="1548161"/>
            <a:ext cx="3768705" cy="515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3934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3211" y="191589"/>
            <a:ext cx="11617823" cy="1713411"/>
          </a:xfrm>
        </p:spPr>
        <p:txBody>
          <a:bodyPr/>
          <a:lstStyle/>
          <a:p>
            <a:pPr algn="ctr"/>
            <a:r>
              <a:rPr lang="ru-RU" dirty="0" smtClean="0"/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радиционная легкоатлетическая эстафета 9МАЯ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-9-11 классы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-6-8 классы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982" y="1298802"/>
            <a:ext cx="5801784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3692" y="2506662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1529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36" y="2818669"/>
            <a:ext cx="11400108" cy="2354221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центров,кружков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2907838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423" y="0"/>
            <a:ext cx="11538857" cy="83602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Посвящение в гимназисты (1-е классы)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88" r="1619" b="14540"/>
          <a:stretch/>
        </p:blipFill>
        <p:spPr>
          <a:xfrm>
            <a:off x="6426490" y="3698605"/>
            <a:ext cx="5591339" cy="3063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28" t="23111" r="27143" b="19492"/>
          <a:stretch/>
        </p:blipFill>
        <p:spPr>
          <a:xfrm>
            <a:off x="3788229" y="2166570"/>
            <a:ext cx="4650377" cy="325886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263" y="905692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xmlns="" val="187766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1" y="0"/>
            <a:ext cx="10834052" cy="93181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«Осенние посиделки»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297" y="1012969"/>
            <a:ext cx="6172348" cy="34719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1450" y="2782389"/>
            <a:ext cx="6111506" cy="40756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4469" y="5229494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Межрегиональный литературный конкурс чтецов «Очей очарованье» (на 3-х языках).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00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338" y="0"/>
            <a:ext cx="11808822" cy="10537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сезона-«Осенняя битва».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по роману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Булгакова«Мастер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Маргарита»( 11А и 11Б классы)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6707" r="1990" b="7445"/>
          <a:stretch/>
        </p:blipFill>
        <p:spPr>
          <a:xfrm>
            <a:off x="374470" y="972309"/>
            <a:ext cx="2508067" cy="29291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451" r="-1360"/>
          <a:stretch/>
        </p:blipFill>
        <p:spPr>
          <a:xfrm>
            <a:off x="3222170" y="1001485"/>
            <a:ext cx="2786249" cy="2952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700" t="7462"/>
          <a:stretch/>
        </p:blipFill>
        <p:spPr>
          <a:xfrm>
            <a:off x="6137906" y="1027611"/>
            <a:ext cx="2718711" cy="32983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513" r="-4082"/>
          <a:stretch/>
        </p:blipFill>
        <p:spPr>
          <a:xfrm>
            <a:off x="9196250" y="966651"/>
            <a:ext cx="3114443" cy="30915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" t="33737" r="-3741"/>
          <a:stretch/>
        </p:blipFill>
        <p:spPr>
          <a:xfrm>
            <a:off x="6244047" y="4499533"/>
            <a:ext cx="2769325" cy="23584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7410" r="-680" b="18814"/>
          <a:stretch/>
        </p:blipFill>
        <p:spPr>
          <a:xfrm>
            <a:off x="95794" y="4450080"/>
            <a:ext cx="2577737" cy="21771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" t="11670" r="-1361" b="16774"/>
          <a:stretch/>
        </p:blipFill>
        <p:spPr>
          <a:xfrm>
            <a:off x="9413966" y="4171405"/>
            <a:ext cx="2595154" cy="24427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084" r="-1360"/>
          <a:stretch/>
        </p:blipFill>
        <p:spPr>
          <a:xfrm>
            <a:off x="3178630" y="4209367"/>
            <a:ext cx="2786742" cy="270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6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6" y="174172"/>
            <a:ext cx="11208520" cy="84473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Новогодние елки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49" t="11682" r="8519" b="-1"/>
          <a:stretch/>
        </p:blipFill>
        <p:spPr>
          <a:xfrm>
            <a:off x="191587" y="1079862"/>
            <a:ext cx="5782493" cy="4041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6386" y="2674257"/>
            <a:ext cx="6275614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0484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46" y="0"/>
            <a:ext cx="10746965" cy="1149531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бал-2024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230" y="711926"/>
            <a:ext cx="4248695" cy="2832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615" r="-1" b="7533"/>
          <a:stretch/>
        </p:blipFill>
        <p:spPr>
          <a:xfrm>
            <a:off x="6374675" y="441962"/>
            <a:ext cx="5338354" cy="32069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3" b="14712"/>
          <a:stretch/>
        </p:blipFill>
        <p:spPr>
          <a:xfrm>
            <a:off x="514894" y="3583578"/>
            <a:ext cx="5885905" cy="3357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5932" y="3740346"/>
            <a:ext cx="4641668" cy="311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7488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83" y="0"/>
            <a:ext cx="11252063" cy="10014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30" r="1470"/>
          <a:stretch/>
        </p:blipFill>
        <p:spPr>
          <a:xfrm>
            <a:off x="1663337" y="1315298"/>
            <a:ext cx="8760823" cy="5220485"/>
          </a:xfrm>
        </p:spPr>
      </p:pic>
      <p:sp>
        <p:nvSpPr>
          <p:cNvPr id="3" name="Прямоугольник 2"/>
          <p:cNvSpPr/>
          <p:nvPr/>
        </p:nvSpPr>
        <p:spPr>
          <a:xfrm>
            <a:off x="670560" y="344380"/>
            <a:ext cx="9936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Итоговое мероприятие «Достояние года-2024»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834909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" y="200297"/>
            <a:ext cx="11530149" cy="1071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Гость клуба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заслуженный работник культуры РТ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Канаев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12" t="5460" r="7066" b="4255"/>
          <a:stretch/>
        </p:blipFill>
        <p:spPr>
          <a:xfrm>
            <a:off x="0" y="674703"/>
            <a:ext cx="4176890" cy="32778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4730" r="-1487"/>
          <a:stretch/>
        </p:blipFill>
        <p:spPr>
          <a:xfrm>
            <a:off x="4152329" y="2246050"/>
            <a:ext cx="3683768" cy="20640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0" t="9143" r="-301" b="7809"/>
          <a:stretch/>
        </p:blipFill>
        <p:spPr>
          <a:xfrm>
            <a:off x="6985881" y="4106091"/>
            <a:ext cx="4754827" cy="2751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1" t="5256" r="8275" b="5384"/>
          <a:stretch/>
        </p:blipFill>
        <p:spPr>
          <a:xfrm>
            <a:off x="7572654" y="789740"/>
            <a:ext cx="4465468" cy="30276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8" t="17734" r="593"/>
          <a:stretch/>
        </p:blipFill>
        <p:spPr>
          <a:xfrm>
            <a:off x="958788" y="4030462"/>
            <a:ext cx="4894243" cy="282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747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223" y="209006"/>
            <a:ext cx="10973389" cy="62701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4765" y="3557905"/>
            <a:ext cx="5866836" cy="33000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013" y="877570"/>
            <a:ext cx="6329909" cy="341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0848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" y="0"/>
            <a:ext cx="11347857" cy="1053737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выставочного центра «Радуга»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63" r="-794"/>
          <a:stretch/>
        </p:blipFill>
        <p:spPr>
          <a:xfrm>
            <a:off x="267244" y="896982"/>
            <a:ext cx="3216185" cy="3741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128" r="-116" b="7047"/>
          <a:stretch/>
        </p:blipFill>
        <p:spPr>
          <a:xfrm>
            <a:off x="2975609" y="3228781"/>
            <a:ext cx="3547111" cy="3629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7024" y="848359"/>
            <a:ext cx="3086645" cy="41155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7875" y="2849152"/>
            <a:ext cx="3006636" cy="400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2663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73" r="900"/>
          <a:stretch/>
        </p:blipFill>
        <p:spPr>
          <a:xfrm>
            <a:off x="8615855" y="60960"/>
            <a:ext cx="3576145" cy="44326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4250" y="0"/>
            <a:ext cx="3677739" cy="49036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078" y="371561"/>
            <a:ext cx="11454002" cy="6908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297" y="2229394"/>
            <a:ext cx="3338104" cy="4450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4902" y="1806303"/>
            <a:ext cx="3703864" cy="493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280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5574" r="-1082" b="8341"/>
          <a:stretch/>
        </p:blipFill>
        <p:spPr>
          <a:xfrm>
            <a:off x="336913" y="888275"/>
            <a:ext cx="4069623" cy="4084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31" r="959" b="19155"/>
          <a:stretch/>
        </p:blipFill>
        <p:spPr>
          <a:xfrm>
            <a:off x="7765325" y="3088231"/>
            <a:ext cx="4339589" cy="36696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68" r="1238" b="9334"/>
          <a:stretch/>
        </p:blipFill>
        <p:spPr>
          <a:xfrm>
            <a:off x="5248547" y="966652"/>
            <a:ext cx="3564527" cy="36909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70" y="95794"/>
            <a:ext cx="11130142" cy="104502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кружка по БПЛА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40" r="2423" b="13778"/>
          <a:stretch/>
        </p:blipFill>
        <p:spPr>
          <a:xfrm>
            <a:off x="1921615" y="3391988"/>
            <a:ext cx="3747665" cy="346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3426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67" y="78378"/>
            <a:ext cx="11234646" cy="9666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республиканские соревнования по БПЛА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15" t="2019" r="12884"/>
          <a:stretch/>
        </p:blipFill>
        <p:spPr>
          <a:xfrm>
            <a:off x="121921" y="1227909"/>
            <a:ext cx="4328160" cy="33597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43" t="9682" r="12572"/>
          <a:stretch/>
        </p:blipFill>
        <p:spPr>
          <a:xfrm>
            <a:off x="3805646" y="3761014"/>
            <a:ext cx="4894217" cy="3096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53" t="14179" r="10952" b="22821"/>
          <a:stretch/>
        </p:blipFill>
        <p:spPr>
          <a:xfrm>
            <a:off x="7837715" y="862148"/>
            <a:ext cx="3753394" cy="384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016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278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569612" y="1220372"/>
            <a:ext cx="5416062" cy="441725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886" y="261256"/>
            <a:ext cx="6579810" cy="3701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100" y="2837448"/>
            <a:ext cx="7920792" cy="39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37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278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569612" y="1220372"/>
            <a:ext cx="5416062" cy="441725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327" y="0"/>
            <a:ext cx="5889674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1398" y="1513293"/>
            <a:ext cx="5420269" cy="544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1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098" y="0"/>
            <a:ext cx="10999514" cy="1105989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Пиранья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-10993" r="-5172" b="-1"/>
          <a:stretch/>
        </p:blipFill>
        <p:spPr>
          <a:xfrm>
            <a:off x="2334872" y="0"/>
            <a:ext cx="316796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581" b="21270"/>
          <a:stretch/>
        </p:blipFill>
        <p:spPr>
          <a:xfrm>
            <a:off x="6889455" y="1458686"/>
            <a:ext cx="3186362" cy="539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061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825" y="277731"/>
            <a:ext cx="10609043" cy="4074128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воспитательной 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521328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730</TotalTime>
  <Words>225</Words>
  <Application>Microsoft Office PowerPoint</Application>
  <PresentationFormat>Произвольный</PresentationFormat>
  <Paragraphs>46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Легкий дым</vt:lpstr>
      <vt:lpstr>1_Conference_3</vt:lpstr>
      <vt:lpstr> </vt:lpstr>
      <vt:lpstr>Новые учебные кабинеты и спортзал</vt:lpstr>
      <vt:lpstr>Слайд 3</vt:lpstr>
      <vt:lpstr>Занятия кружка по БПЛА</vt:lpstr>
      <vt:lpstr>Первые республиканские соревнования по БПЛА</vt:lpstr>
      <vt:lpstr> </vt:lpstr>
      <vt:lpstr> </vt:lpstr>
      <vt:lpstr>Робот Пиранья</vt:lpstr>
      <vt:lpstr>Основные направления воспитательной  работы</vt:lpstr>
      <vt:lpstr>Патриотическое воспитание Соревнования «Полоса разведчика казачьего военно-патриотического клуба (КВПК) « Пластун» среди военно-патриотических клубов, март 2024г.- I место</vt:lpstr>
      <vt:lpstr>Участие юнармейского отряда «Патриот» им. Александра Васильевича Суворова в мероприятиях «Парад Победы» и «Вахта Памяти»</vt:lpstr>
      <vt:lpstr>Соревнования  «Полоса разведчика КВПК «Пластун» среди военно-патриотических клубов Зеленодольского муниципального района и Республики Марий Эл, июнь 2024года-I место </vt:lpstr>
      <vt:lpstr>Спартакиада  по военно-прикладным видам спорта среди юношей, подлежащих на военную службу, посвящённой Дню призывника «Осень-2024» среди общеобразовательных организаций Зеленодольского муниципального района Республики Татарстан, октябрь 2024года-I место </vt:lpstr>
      <vt:lpstr>Соревнования  «Полоса морпеха казачьего военно-патриотического клуба (КВПК) « Пластун» среди военно-патриотических клубов, декабрь 2024года -  Iместо </vt:lpstr>
      <vt:lpstr>Спортивно-массовая работа  «Фестиваль ГТО»</vt:lpstr>
      <vt:lpstr>Участие в республиканской акции «Марафон добрых дел»</vt:lpstr>
      <vt:lpstr>«100 шагов к здоровью» Акция к Всемирному Дню здоровья»</vt:lpstr>
      <vt:lpstr>Призеры муниципального этапа «Школьной Волейбольной Лиги -2024» III место</vt:lpstr>
      <vt:lpstr>Призеры Всероссийской  Школьной Лиги Гольфа  г. Москва II место</vt:lpstr>
      <vt:lpstr>Школьная баскетбольная Лига «КЕС-БАСКЕТ» II место </vt:lpstr>
      <vt:lpstr>Традиционная легкоатлетическая эстафета 9МАЯ Iместо -9-11 классы и II место -6-8 классы</vt:lpstr>
      <vt:lpstr>Эстетическое воспитание (работа центров,кружков) </vt:lpstr>
      <vt:lpstr>Посвящение в гимназисты (1-е классы)</vt:lpstr>
      <vt:lpstr>«Осенние посиделки»</vt:lpstr>
      <vt:lpstr>Открытие сезона-«Осенняя битва». Постановка по роману  М. Булгакова«Мастер и  Маргарита»( 11А и 11Б классы)</vt:lpstr>
      <vt:lpstr>Новогодние елки</vt:lpstr>
      <vt:lpstr>Весенний бал-2024</vt:lpstr>
      <vt:lpstr>                             </vt:lpstr>
      <vt:lpstr>Гость клуба «Аралашу» заслуженный работник культуры РТ Канаев Е.А.</vt:lpstr>
      <vt:lpstr>Лекция выставочного центра «Радуга»</vt:lpstr>
      <vt:lpstr>Слайд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</dc:title>
  <dc:creator>Пользователь</dc:creator>
  <cp:lastModifiedBy>Мikhail Еfimkin</cp:lastModifiedBy>
  <cp:revision>76</cp:revision>
  <dcterms:created xsi:type="dcterms:W3CDTF">2024-12-02T10:09:31Z</dcterms:created>
  <dcterms:modified xsi:type="dcterms:W3CDTF">2025-11-11T16:22:12Z</dcterms:modified>
</cp:coreProperties>
</file>